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34"/>
  </p:notesMasterIdLst>
  <p:sldIdLst>
    <p:sldId id="256" r:id="rId3"/>
    <p:sldId id="258" r:id="rId4"/>
    <p:sldId id="271" r:id="rId5"/>
    <p:sldId id="305" r:id="rId6"/>
    <p:sldId id="315" r:id="rId7"/>
    <p:sldId id="363" r:id="rId8"/>
    <p:sldId id="379" r:id="rId9"/>
    <p:sldId id="377" r:id="rId10"/>
    <p:sldId id="380" r:id="rId11"/>
    <p:sldId id="381" r:id="rId12"/>
    <p:sldId id="382" r:id="rId13"/>
    <p:sldId id="387" r:id="rId14"/>
    <p:sldId id="384" r:id="rId15"/>
    <p:sldId id="385" r:id="rId16"/>
    <p:sldId id="386" r:id="rId17"/>
    <p:sldId id="383" r:id="rId18"/>
    <p:sldId id="364" r:id="rId19"/>
    <p:sldId id="378" r:id="rId20"/>
    <p:sldId id="367" r:id="rId21"/>
    <p:sldId id="351" r:id="rId22"/>
    <p:sldId id="368" r:id="rId23"/>
    <p:sldId id="369" r:id="rId24"/>
    <p:sldId id="370" r:id="rId25"/>
    <p:sldId id="375" r:id="rId26"/>
    <p:sldId id="374" r:id="rId27"/>
    <p:sldId id="372" r:id="rId28"/>
    <p:sldId id="373" r:id="rId29"/>
    <p:sldId id="376" r:id="rId30"/>
    <p:sldId id="318" r:id="rId31"/>
    <p:sldId id="290" r:id="rId32"/>
    <p:sldId id="337" r:id="rId33"/>
  </p:sldIdLst>
  <p:sldSz cx="9144000" cy="5143500" type="screen16x9"/>
  <p:notesSz cx="6858000" cy="9144000"/>
  <p:embeddedFontLst>
    <p:embeddedFont>
      <p:font typeface="Merriweather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Open Sans" panose="020B0604020202020204" charset="0"/>
      <p:regular r:id="rId43"/>
      <p:bold r:id="rId44"/>
      <p:italic r:id="rId45"/>
      <p:boldItalic r:id="rId46"/>
    </p:embeddedFont>
    <p:embeddedFont>
      <p:font typeface="Arial Narrow" panose="020B0606020202030204" pitchFamily="34" charset="0"/>
      <p:regular r:id="rId47"/>
      <p:bold r:id="rId48"/>
      <p:italic r:id="rId49"/>
      <p:boldItalic r:id="rId50"/>
    </p:embeddedFont>
    <p:embeddedFont>
      <p:font typeface="Impact" panose="020B0806030902050204" pitchFamily="34" charset="0"/>
      <p:regular r:id="rId51"/>
    </p:embeddedFont>
    <p:embeddedFont>
      <p:font typeface="Britannic Bold" panose="020B0903060703020204" pitchFamily="34" charset="0"/>
      <p:regular r:id="rId52"/>
    </p:embeddedFont>
    <p:embeddedFont>
      <p:font typeface="Tahoma" panose="020B0604030504040204" pitchFamily="3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57" d="100"/>
          <a:sy n="57" d="100"/>
        </p:scale>
        <p:origin x="-1656" y="-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07/relationships/hdphoto" Target="../media/hdphoto1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1.png"/><Relationship Id="rId14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microsoft.com/office/2007/relationships/hdphoto" Target="../media/hdphoto14.wdp"/><Relationship Id="rId5" Type="http://schemas.openxmlformats.org/officeDocument/2006/relationships/image" Target="../media/image3.png"/><Relationship Id="rId10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microsoft.com/office/2007/relationships/hdphoto" Target="../media/hdphoto1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12" Type="http://schemas.openxmlformats.org/officeDocument/2006/relationships/image" Target="../media/image6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64.jpeg"/><Relationship Id="rId5" Type="http://schemas.openxmlformats.org/officeDocument/2006/relationships/image" Target="../media/image3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microsoft.com/office/2007/relationships/hdphoto" Target="../media/hdphoto15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0.jpg"/><Relationship Id="rId7" Type="http://schemas.openxmlformats.org/officeDocument/2006/relationships/image" Target="../media/image3.png"/><Relationship Id="rId12" Type="http://schemas.microsoft.com/office/2007/relationships/hdphoto" Target="../media/hdphoto17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69.png"/><Relationship Id="rId5" Type="http://schemas.openxmlformats.org/officeDocument/2006/relationships/image" Target="../media/image7.png"/><Relationship Id="rId10" Type="http://schemas.microsoft.com/office/2007/relationships/hdphoto" Target="../media/hdphoto16.wdp"/><Relationship Id="rId4" Type="http://schemas.openxmlformats.org/officeDocument/2006/relationships/image" Target="../media/image67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3" Type="http://schemas.openxmlformats.org/officeDocument/2006/relationships/diagramData" Target="../diagrams/data1.xml"/><Relationship Id="rId21" Type="http://schemas.microsoft.com/office/2007/relationships/hdphoto" Target="../media/hdphoto3.wdp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17" Type="http://schemas.microsoft.com/office/2007/relationships/hdphoto" Target="../media/hdphoto2.wdp"/><Relationship Id="rId25" Type="http://schemas.microsoft.com/office/2007/relationships/hdphoto" Target="../media/hdphoto5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24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23" Type="http://schemas.microsoft.com/office/2007/relationships/hdphoto" Target="../media/hdphoto4.wdp"/><Relationship Id="rId10" Type="http://schemas.openxmlformats.org/officeDocument/2006/relationships/image" Target="../media/image12.png"/><Relationship Id="rId19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6.png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RUMO AO</a:t>
            </a:r>
            <a:endParaRPr lang="pt-BR" sz="117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FUTURO</a:t>
            </a:r>
            <a:endParaRPr lang="pt-BR" sz="1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VIAJANDO</a:t>
            </a:r>
            <a:endParaRPr lang="pt-BR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917575"/>
            <a:ext cx="6419850" cy="330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17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:a16="http://schemas.microsoft.com/office/drawing/2014/main" xmlns="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:a16="http://schemas.microsoft.com/office/drawing/2014/main" xmlns="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:a16="http://schemas.microsoft.com/office/drawing/2014/main" xmlns="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:a16="http://schemas.microsoft.com/office/drawing/2014/main" xmlns="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:a16="http://schemas.microsoft.com/office/drawing/2014/main" xmlns="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:a16="http://schemas.microsoft.com/office/drawing/2014/main" xmlns="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:a16="http://schemas.microsoft.com/office/drawing/2014/main" xmlns="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:a16="http://schemas.microsoft.com/office/drawing/2014/main" xmlns="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:a16="http://schemas.microsoft.com/office/drawing/2014/main" xmlns="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:a16="http://schemas.microsoft.com/office/drawing/2014/main" xmlns="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:a16="http://schemas.microsoft.com/office/drawing/2014/main" xmlns="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:a16="http://schemas.microsoft.com/office/drawing/2014/main" xmlns="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:a16="http://schemas.microsoft.com/office/drawing/2014/main" xmlns="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:a16="http://schemas.microsoft.com/office/drawing/2014/main" xmlns="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:a16="http://schemas.microsoft.com/office/drawing/2014/main" xmlns="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:a16="http://schemas.microsoft.com/office/drawing/2014/main" xmlns="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:a16="http://schemas.microsoft.com/office/drawing/2014/main" xmlns="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:a16="http://schemas.microsoft.com/office/drawing/2014/main" xmlns="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:a16="http://schemas.microsoft.com/office/drawing/2014/main" xmlns="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:a16="http://schemas.microsoft.com/office/drawing/2014/main" xmlns="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:a16="http://schemas.microsoft.com/office/drawing/2014/main" xmlns="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:a16="http://schemas.microsoft.com/office/drawing/2014/main" xmlns="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:a16="http://schemas.microsoft.com/office/drawing/2014/main" xmlns="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:a16="http://schemas.microsoft.com/office/drawing/2014/main" xmlns="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:a16="http://schemas.microsoft.com/office/drawing/2014/main" xmlns="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:a16="http://schemas.microsoft.com/office/drawing/2014/main" xmlns="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:a16="http://schemas.microsoft.com/office/drawing/2014/main" xmlns="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:a16="http://schemas.microsoft.com/office/drawing/2014/main" xmlns="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:a16="http://schemas.microsoft.com/office/drawing/2014/main" xmlns="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:a16="http://schemas.microsoft.com/office/drawing/2014/main" xmlns="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:a16="http://schemas.microsoft.com/office/drawing/2014/main" xmlns="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:a16="http://schemas.microsoft.com/office/drawing/2014/main" xmlns="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:a16="http://schemas.microsoft.com/office/drawing/2014/main" xmlns="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:a16="http://schemas.microsoft.com/office/drawing/2014/main" xmlns="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:a16="http://schemas.microsoft.com/office/drawing/2014/main" xmlns="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:a16="http://schemas.microsoft.com/office/drawing/2014/main" xmlns="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:a16="http://schemas.microsoft.com/office/drawing/2014/main" xmlns="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:a16="http://schemas.microsoft.com/office/drawing/2014/main" xmlns="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:a16="http://schemas.microsoft.com/office/drawing/2014/main" xmlns="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19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:a16="http://schemas.microsoft.com/office/drawing/2014/main" xmlns="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:a16="http://schemas.microsoft.com/office/drawing/2014/main" xmlns="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:a16="http://schemas.microsoft.com/office/drawing/2014/main" xmlns="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:a16="http://schemas.microsoft.com/office/drawing/2014/main" xmlns="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:a16="http://schemas.microsoft.com/office/drawing/2014/main" xmlns="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:a16="http://schemas.microsoft.com/office/drawing/2014/main" xmlns="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:a16="http://schemas.microsoft.com/office/drawing/2014/main" xmlns="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:a16="http://schemas.microsoft.com/office/drawing/2014/main" xmlns="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24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:a16="http://schemas.microsoft.com/office/drawing/2014/main" xmlns="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:a16="http://schemas.microsoft.com/office/drawing/2014/main" xmlns="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:a16="http://schemas.microsoft.com/office/drawing/2014/main" xmlns="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29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:a16="http://schemas.microsoft.com/office/drawing/2014/main" xmlns="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:a16="http://schemas.microsoft.com/office/drawing/2014/main" xmlns="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:a16="http://schemas.microsoft.com/office/drawing/2014/main" xmlns="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:a16="http://schemas.microsoft.com/office/drawing/2014/main" xmlns="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30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30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31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:a16="http://schemas.microsoft.com/office/drawing/2014/main" xmlns="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:a16="http://schemas.microsoft.com/office/drawing/2014/main" xmlns="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:a16="http://schemas.microsoft.com/office/drawing/2014/main" xmlns="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xmlns="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:a16="http://schemas.microsoft.com/office/drawing/2014/main" xmlns="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4494882" y="1320839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38" y="1419622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7161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7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</TotalTime>
  <Words>870</Words>
  <Application>Microsoft Office PowerPoint</Application>
  <PresentationFormat>Apresentação na tela (16:9)</PresentationFormat>
  <Paragraphs>182</Paragraphs>
  <Slides>31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42" baseType="lpstr">
      <vt:lpstr>Arial</vt:lpstr>
      <vt:lpstr>Merriweather</vt:lpstr>
      <vt:lpstr>Calibri</vt:lpstr>
      <vt:lpstr>Open Sans</vt:lpstr>
      <vt:lpstr>Arial Narrow</vt:lpstr>
      <vt:lpstr>Impact</vt:lpstr>
      <vt:lpstr>Nixie One</vt:lpstr>
      <vt:lpstr>Britannic Bold</vt:lpstr>
      <vt:lpstr>Tahoma</vt:lpstr>
      <vt:lpstr>Emilia template</vt:lpstr>
      <vt:lpstr>Tema do Office</vt:lpstr>
      <vt:lpstr>Migração de Plataforma</vt:lpstr>
      <vt:lpstr>Apresentação do PowerPoint</vt:lpstr>
      <vt:lpstr>Agenda da Apresentação</vt:lpstr>
      <vt:lpstr>Migração</vt:lpstr>
      <vt:lpstr>Apresentação do PowerPoint</vt:lpstr>
      <vt:lpstr>Tecnologias  Existentes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160</cp:revision>
  <dcterms:modified xsi:type="dcterms:W3CDTF">2017-12-21T18:47:01Z</dcterms:modified>
</cp:coreProperties>
</file>